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bold r:id="rId16"/>
      <p:italic r:id="rId17"/>
      <p:boldItalic r:id="rId18"/>
    </p:embeddedFont>
    <p:embeddedFont>
      <p:font typeface="Montserrat SemiBold" panose="000007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e4f246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e4f246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e4f246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e4f246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e4f246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e4f246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ChainVoter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Nqq</a:t>
            </a:r>
            <a:r>
              <a:rPr lang="en-US" dirty="0"/>
              <a:t> </a:t>
            </a:r>
            <a:r>
              <a:rPr lang="en-US" dirty="0" err="1"/>
              <a:t>griji</a:t>
            </a:r>
            <a:r>
              <a:rPr lang="en-US" dirty="0"/>
              <a:t> be men</a:t>
            </a: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-BG" dirty="0"/>
              <a:t>Проекта ни цели да създаде </a:t>
            </a:r>
            <a:br>
              <a:rPr lang="bg-BG" dirty="0"/>
            </a:br>
            <a:r>
              <a:rPr lang="bg-BG" dirty="0"/>
              <a:t>онлайн платформа за гласуване</a:t>
            </a:r>
            <a:br>
              <a:rPr lang="bg-BG" dirty="0"/>
            </a:br>
            <a:r>
              <a:rPr lang="bg-BG" dirty="0"/>
              <a:t>чрез блокчейн. По този начин </a:t>
            </a:r>
            <a:br>
              <a:rPr lang="bg-BG" dirty="0"/>
            </a:br>
            <a:r>
              <a:rPr lang="bg-BG" dirty="0"/>
              <a:t>веднъж подаден гласа не може</a:t>
            </a:r>
            <a:br>
              <a:rPr lang="bg-BG" dirty="0"/>
            </a:br>
            <a:r>
              <a:rPr lang="bg-BG" dirty="0"/>
              <a:t>да се промени</a:t>
            </a: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90926" y="2090825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Проблемът с настоящите начини на онлайн гласуване е, че когато гласа се подаде се запазва в база, където може да бъде манипулиран.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Вашето решение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Затова ние решихме да запазваме вота </a:t>
            </a:r>
            <a:br>
              <a:rPr lang="bg-BG" dirty="0"/>
            </a:br>
            <a:r>
              <a:rPr lang="bg-BG" dirty="0"/>
              <a:t>в блокчейн. Блоковете в блокчейнна са </a:t>
            </a:r>
            <a:br>
              <a:rPr lang="bg-BG" dirty="0"/>
            </a:br>
            <a:r>
              <a:rPr lang="bg-BG" dirty="0"/>
              <a:t>неманипулируеми.</a:t>
            </a: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0" y="136177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1. Next.js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2. Tailwind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3. JavaScript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 dirty="0"/>
              <a:t>Технологии</a:t>
            </a:r>
            <a:endParaRPr sz="28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129050"/>
            <a:ext cx="85386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Потребителя се регистрира, при което се запазва негова дигитална самоличност на блокчейна. Избира за какво да гласува и гласът му се запазва като транзакция.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90972" flipH="1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132</Words>
  <Application>Microsoft Office PowerPoint</Application>
  <PresentationFormat>On-screen Show (16:9)</PresentationFormat>
  <Paragraphs>16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 SemiBold</vt:lpstr>
      <vt:lpstr>Arial</vt:lpstr>
      <vt:lpstr>Montserrat Medium</vt:lpstr>
      <vt:lpstr>Montserrat</vt:lpstr>
      <vt:lpstr>Simple Light</vt:lpstr>
      <vt:lpstr>ChainVoter</vt:lpstr>
      <vt:lpstr>Цел на проекта</vt:lpstr>
      <vt:lpstr>Проблемът и настоящото решение</vt:lpstr>
      <vt:lpstr>Вашето решение </vt:lpstr>
      <vt:lpstr>Технологии</vt:lpstr>
      <vt:lpstr>Как работи?</vt:lpstr>
      <vt:lpstr>Live demo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 Voter</dc:title>
  <cp:lastModifiedBy>Bojidar Popnikolov</cp:lastModifiedBy>
  <cp:revision>3</cp:revision>
  <dcterms:modified xsi:type="dcterms:W3CDTF">2023-03-11T05:51:16Z</dcterms:modified>
</cp:coreProperties>
</file>